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906000" type="A4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3138" y="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7942-2899-440A-A1A8-786373D769C5}" type="datetimeFigureOut">
              <a:rPr lang="en-GB" smtClean="0"/>
              <a:pPr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52EA7-AC9C-490C-9E42-30AA1DDAFA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7942-2899-440A-A1A8-786373D769C5}" type="datetimeFigureOut">
              <a:rPr lang="en-GB" smtClean="0"/>
              <a:pPr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52EA7-AC9C-490C-9E42-30AA1DDAFA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7942-2899-440A-A1A8-786373D769C5}" type="datetimeFigureOut">
              <a:rPr lang="en-GB" smtClean="0"/>
              <a:pPr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52EA7-AC9C-490C-9E42-30AA1DDAFA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7942-2899-440A-A1A8-786373D769C5}" type="datetimeFigureOut">
              <a:rPr lang="en-GB" smtClean="0"/>
              <a:pPr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52EA7-AC9C-490C-9E42-30AA1DDAFA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7942-2899-440A-A1A8-786373D769C5}" type="datetimeFigureOut">
              <a:rPr lang="en-GB" smtClean="0"/>
              <a:pPr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52EA7-AC9C-490C-9E42-30AA1DDAFA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7942-2899-440A-A1A8-786373D769C5}" type="datetimeFigureOut">
              <a:rPr lang="en-GB" smtClean="0"/>
              <a:pPr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52EA7-AC9C-490C-9E42-30AA1DDAFA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7942-2899-440A-A1A8-786373D769C5}" type="datetimeFigureOut">
              <a:rPr lang="en-GB" smtClean="0"/>
              <a:pPr/>
              <a:t>19/02/2021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52EA7-AC9C-490C-9E42-30AA1DDAFA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7942-2899-440A-A1A8-786373D769C5}" type="datetimeFigureOut">
              <a:rPr lang="en-GB" smtClean="0"/>
              <a:pPr/>
              <a:t>19/02/2021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52EA7-AC9C-490C-9E42-30AA1DDAFA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7942-2899-440A-A1A8-786373D769C5}" type="datetimeFigureOut">
              <a:rPr lang="en-GB" smtClean="0"/>
              <a:pPr/>
              <a:t>19/02/2021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52EA7-AC9C-490C-9E42-30AA1DDAFA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7942-2899-440A-A1A8-786373D769C5}" type="datetimeFigureOut">
              <a:rPr lang="en-GB" smtClean="0"/>
              <a:pPr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52EA7-AC9C-490C-9E42-30AA1DDAFA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7942-2899-440A-A1A8-786373D769C5}" type="datetimeFigureOut">
              <a:rPr lang="en-GB" smtClean="0"/>
              <a:pPr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52EA7-AC9C-490C-9E42-30AA1DDAFA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87942-2899-440A-A1A8-786373D769C5}" type="datetimeFigureOut">
              <a:rPr lang="en-GB" smtClean="0"/>
              <a:pPr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52EA7-AC9C-490C-9E42-30AA1DDAFA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610881" y="1097667"/>
            <a:ext cx="140229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sz="2400" dirty="0"/>
              <a:t>         RRP</a:t>
            </a:r>
          </a:p>
          <a:p>
            <a:pPr algn="r"/>
            <a:r>
              <a:rPr lang="en-GB" sz="2400" b="1" dirty="0"/>
              <a:t>Our Price</a:t>
            </a: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2" cstate="print"/>
          <a:srcRect t="10814" b="41653"/>
          <a:stretch>
            <a:fillRect/>
          </a:stretch>
        </p:blipFill>
        <p:spPr bwMode="auto">
          <a:xfrm>
            <a:off x="447" y="23778"/>
            <a:ext cx="3644577" cy="956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1" name="Straight Connector 30"/>
          <p:cNvCxnSpPr>
            <a:cxnSpLocks/>
          </p:cNvCxnSpPr>
          <p:nvPr/>
        </p:nvCxnSpPr>
        <p:spPr>
          <a:xfrm>
            <a:off x="0" y="980271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32" descr="http://www.logodesignlove.com/images/evolution/beko-logo-01.jpg"/>
          <p:cNvPicPr>
            <a:picLocks noChangeAspect="1" noChangeArrowheads="1"/>
          </p:cNvPicPr>
          <p:nvPr/>
        </p:nvPicPr>
        <p:blipFill>
          <a:blip r:embed="rId3"/>
          <a:srcRect l="26733" t="30666" r="25267" b="33812"/>
          <a:stretch>
            <a:fillRect/>
          </a:stretch>
        </p:blipFill>
        <p:spPr bwMode="auto">
          <a:xfrm>
            <a:off x="3920264" y="93261"/>
            <a:ext cx="2918539" cy="827292"/>
          </a:xfrm>
          <a:prstGeom prst="rect">
            <a:avLst/>
          </a:prstGeom>
          <a:noFill/>
        </p:spPr>
      </p:pic>
      <p:grpSp>
        <p:nvGrpSpPr>
          <p:cNvPr id="19" name="Group 18"/>
          <p:cNvGrpSpPr/>
          <p:nvPr/>
        </p:nvGrpSpPr>
        <p:grpSpPr>
          <a:xfrm>
            <a:off x="260648" y="8697416"/>
            <a:ext cx="6264696" cy="366336"/>
            <a:chOff x="260648" y="8835136"/>
            <a:chExt cx="6264696" cy="366336"/>
          </a:xfrm>
        </p:grpSpPr>
        <p:pic>
          <p:nvPicPr>
            <p:cNvPr id="37" name="Picture 36" descr="http://www.logodesignlove.com/images/evolution/beko-logo-01.jpg"/>
            <p:cNvPicPr>
              <a:picLocks noChangeAspect="1" noChangeArrowheads="1"/>
            </p:cNvPicPr>
            <p:nvPr/>
          </p:nvPicPr>
          <p:blipFill>
            <a:blip r:embed="rId4" cstate="print"/>
            <a:srcRect l="26733" t="30666" r="25267" b="33812"/>
            <a:stretch>
              <a:fillRect/>
            </a:stretch>
          </p:blipFill>
          <p:spPr bwMode="auto">
            <a:xfrm>
              <a:off x="260648" y="8909450"/>
              <a:ext cx="1030201" cy="292022"/>
            </a:xfrm>
            <a:prstGeom prst="rect">
              <a:avLst/>
            </a:prstGeom>
            <a:noFill/>
          </p:spPr>
        </p:pic>
        <p:pic>
          <p:nvPicPr>
            <p:cNvPr id="38" name="Picture 3" descr="C:\Users\Yanica\Desktop\Triple A\Logos\Logo in JPG Format\Balay.jpg"/>
            <p:cNvPicPr>
              <a:picLocks noChangeAspect="1" noChangeArrowheads="1"/>
            </p:cNvPicPr>
            <p:nvPr/>
          </p:nvPicPr>
          <p:blipFill rotWithShape="1">
            <a:blip r:embed="rId5" cstate="print"/>
            <a:srcRect l="15762" r="13666" b="-1436"/>
            <a:stretch/>
          </p:blipFill>
          <p:spPr bwMode="auto">
            <a:xfrm>
              <a:off x="5494336" y="8835136"/>
              <a:ext cx="1031008" cy="366336"/>
            </a:xfrm>
            <a:prstGeom prst="rect">
              <a:avLst/>
            </a:prstGeom>
            <a:noFill/>
          </p:spPr>
        </p:pic>
        <p:pic>
          <p:nvPicPr>
            <p:cNvPr id="39" name="Picture 4" descr="C:\Users\Yanica\Desktop\Triple A\Logos\Logo in JPG Format\leisure.jpg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940948" y="8841432"/>
              <a:ext cx="1056004" cy="356824"/>
            </a:xfrm>
            <a:prstGeom prst="rect">
              <a:avLst/>
            </a:prstGeom>
            <a:noFill/>
          </p:spPr>
        </p:pic>
        <p:pic>
          <p:nvPicPr>
            <p:cNvPr id="40" name="Picture 5" descr="C:\Users\Yanica\Desktop\Triple A\Logos\Logo in JPG Format\asil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005064" y="8864642"/>
              <a:ext cx="681682" cy="336830"/>
            </a:xfrm>
            <a:prstGeom prst="rect">
              <a:avLst/>
            </a:prstGeom>
            <a:noFill/>
          </p:spPr>
        </p:pic>
      </p:grpSp>
      <p:cxnSp>
        <p:nvCxnSpPr>
          <p:cNvPr id="47" name="Straight Connector 46"/>
          <p:cNvCxnSpPr/>
          <p:nvPr/>
        </p:nvCxnSpPr>
        <p:spPr>
          <a:xfrm>
            <a:off x="24" y="9129464"/>
            <a:ext cx="6858000" cy="16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68894" y="1496616"/>
            <a:ext cx="266034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b="1" u="sng" dirty="0"/>
              <a:t>MODEL: BIDM19700DXDS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60648" y="1106959"/>
            <a:ext cx="2085251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2400" b="1" dirty="0"/>
              <a:t>BUILT-IN OVEN</a:t>
            </a:r>
            <a:endParaRPr lang="en-GB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276" b="73054"/>
          <a:stretch/>
        </p:blipFill>
        <p:spPr>
          <a:xfrm>
            <a:off x="70190" y="9295539"/>
            <a:ext cx="236900" cy="236900"/>
          </a:xfrm>
          <a:prstGeom prst="rect">
            <a:avLst/>
          </a:prstGeom>
          <a:ln>
            <a:noFill/>
          </a:ln>
        </p:spPr>
      </p:pic>
      <p:pic>
        <p:nvPicPr>
          <p:cNvPr id="68" name="Picture 67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43" t="-543" r="-1467" b="73597"/>
          <a:stretch/>
        </p:blipFill>
        <p:spPr>
          <a:xfrm>
            <a:off x="95756" y="9612644"/>
            <a:ext cx="236900" cy="236900"/>
          </a:xfrm>
          <a:prstGeom prst="rect">
            <a:avLst/>
          </a:prstGeom>
          <a:ln>
            <a:noFill/>
          </a:ln>
        </p:spPr>
      </p:pic>
      <p:pic>
        <p:nvPicPr>
          <p:cNvPr id="69" name="Picture 68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811" r="74276" b="37243"/>
          <a:stretch/>
        </p:blipFill>
        <p:spPr>
          <a:xfrm>
            <a:off x="2014081" y="9287330"/>
            <a:ext cx="236900" cy="236900"/>
          </a:xfrm>
          <a:prstGeom prst="rect">
            <a:avLst/>
          </a:prstGeom>
          <a:ln>
            <a:noFill/>
          </a:ln>
        </p:spPr>
      </p:pic>
      <p:sp>
        <p:nvSpPr>
          <p:cNvPr id="70" name="Footer Placeholder 11"/>
          <p:cNvSpPr txBox="1">
            <a:spLocks/>
          </p:cNvSpPr>
          <p:nvPr/>
        </p:nvSpPr>
        <p:spPr>
          <a:xfrm>
            <a:off x="260648" y="9273480"/>
            <a:ext cx="1205153" cy="248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b="1" dirty="0"/>
              <a:t>21257345/6/7</a:t>
            </a:r>
          </a:p>
        </p:txBody>
      </p:sp>
      <p:sp>
        <p:nvSpPr>
          <p:cNvPr id="71" name="Footer Placeholder 11"/>
          <p:cNvSpPr txBox="1">
            <a:spLocks/>
          </p:cNvSpPr>
          <p:nvPr/>
        </p:nvSpPr>
        <p:spPr>
          <a:xfrm>
            <a:off x="286727" y="9590586"/>
            <a:ext cx="1990145" cy="2425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b="1" dirty="0"/>
              <a:t>triplealuqa@gmail.com</a:t>
            </a:r>
          </a:p>
        </p:txBody>
      </p:sp>
      <p:sp>
        <p:nvSpPr>
          <p:cNvPr id="72" name="Footer Placeholder 11"/>
          <p:cNvSpPr txBox="1">
            <a:spLocks/>
          </p:cNvSpPr>
          <p:nvPr/>
        </p:nvSpPr>
        <p:spPr>
          <a:xfrm>
            <a:off x="2230105" y="9273480"/>
            <a:ext cx="2351023" cy="2617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b="1" dirty="0"/>
              <a:t>Triple A, St. Thomas Street, </a:t>
            </a:r>
            <a:r>
              <a:rPr lang="en-GB" b="1" dirty="0" err="1"/>
              <a:t>Luqa</a:t>
            </a:r>
            <a:endParaRPr lang="en-GB" b="1" dirty="0"/>
          </a:p>
        </p:txBody>
      </p:sp>
      <p:pic>
        <p:nvPicPr>
          <p:cNvPr id="73" name="Picture 72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84" t="73641" r="74760" b="-587"/>
          <a:stretch/>
        </p:blipFill>
        <p:spPr>
          <a:xfrm>
            <a:off x="2014081" y="9590586"/>
            <a:ext cx="248131" cy="248131"/>
          </a:xfrm>
          <a:prstGeom prst="rect">
            <a:avLst/>
          </a:prstGeom>
          <a:ln>
            <a:noFill/>
          </a:ln>
        </p:spPr>
      </p:pic>
      <p:sp>
        <p:nvSpPr>
          <p:cNvPr id="74" name="Footer Placeholder 11"/>
          <p:cNvSpPr txBox="1">
            <a:spLocks/>
          </p:cNvSpPr>
          <p:nvPr/>
        </p:nvSpPr>
        <p:spPr>
          <a:xfrm>
            <a:off x="2251002" y="9557897"/>
            <a:ext cx="2351023" cy="2617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b="1" dirty="0"/>
              <a:t>www.triplealuqa.com</a:t>
            </a:r>
          </a:p>
        </p:txBody>
      </p:sp>
      <p:sp>
        <p:nvSpPr>
          <p:cNvPr id="75" name="Footer Placeholder 11"/>
          <p:cNvSpPr txBox="1">
            <a:spLocks/>
          </p:cNvSpPr>
          <p:nvPr/>
        </p:nvSpPr>
        <p:spPr>
          <a:xfrm>
            <a:off x="4688917" y="9310472"/>
            <a:ext cx="900323" cy="2070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b="1" dirty="0"/>
              <a:t>Find us on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240" y="9254235"/>
            <a:ext cx="504056" cy="50405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689" y="9249362"/>
            <a:ext cx="508929" cy="508929"/>
          </a:xfrm>
          <a:prstGeom prst="rect">
            <a:avLst/>
          </a:prstGeom>
        </p:spPr>
      </p:pic>
      <p:cxnSp>
        <p:nvCxnSpPr>
          <p:cNvPr id="79" name="Straight Connector 78"/>
          <p:cNvCxnSpPr/>
          <p:nvPr/>
        </p:nvCxnSpPr>
        <p:spPr>
          <a:xfrm>
            <a:off x="0" y="8625408"/>
            <a:ext cx="6867152" cy="10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4686746" y="1097667"/>
            <a:ext cx="188648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sz="2400" dirty="0"/>
              <a:t>: €________</a:t>
            </a:r>
          </a:p>
          <a:p>
            <a:pPr algn="r"/>
            <a:r>
              <a:rPr lang="en-GB" sz="2400" dirty="0"/>
              <a:t>: €________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F95B4B0-9820-47EB-B304-1D38C049E490}"/>
              </a:ext>
            </a:extLst>
          </p:cNvPr>
          <p:cNvSpPr txBox="1"/>
          <p:nvPr/>
        </p:nvSpPr>
        <p:spPr>
          <a:xfrm>
            <a:off x="256648" y="4953000"/>
            <a:ext cx="2740304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700" b="1" dirty="0"/>
              <a:t>H 59.5 x W 59.4 x D 56.7 cm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068960" y="2010280"/>
            <a:ext cx="296219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20 Oven functions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068960" y="2348835"/>
            <a:ext cx="1866047" cy="33781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600" dirty="0">
                <a:sym typeface="Wingdings" pitchFamily="2" charset="2"/>
              </a:rPr>
              <a:t>Static Cooking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ym typeface="Wingdings" pitchFamily="2" charset="2"/>
              </a:rPr>
              <a:t>Fan Cooking</a:t>
            </a:r>
          </a:p>
          <a:p>
            <a:pPr>
              <a:lnSpc>
                <a:spcPct val="150000"/>
              </a:lnSpc>
            </a:pPr>
            <a:r>
              <a:rPr lang="en-GB" sz="1600" dirty="0" err="1">
                <a:sym typeface="Wingdings" pitchFamily="2" charset="2"/>
              </a:rPr>
              <a:t>Static+Fan</a:t>
            </a:r>
            <a:endParaRPr lang="en-GB" sz="1600" dirty="0"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en-GB" sz="1600" dirty="0">
                <a:sym typeface="Wingdings" pitchFamily="2" charset="2"/>
              </a:rPr>
              <a:t>Fan Defrost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ym typeface="Wingdings" pitchFamily="2" charset="2"/>
              </a:rPr>
              <a:t>Fan Grilling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ym typeface="Wingdings" pitchFamily="2" charset="2"/>
              </a:rPr>
              <a:t>Half Grill 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ym typeface="Wingdings" pitchFamily="2" charset="2"/>
              </a:rPr>
              <a:t>Assisted </a:t>
            </a:r>
            <a:r>
              <a:rPr lang="en-GB" sz="1600" dirty="0" err="1">
                <a:sym typeface="Wingdings" pitchFamily="2" charset="2"/>
              </a:rPr>
              <a:t>Static+Fan</a:t>
            </a:r>
            <a:endParaRPr lang="en-GB" sz="1600" dirty="0"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en-GB" sz="1600" dirty="0">
                <a:sym typeface="Wingdings" pitchFamily="2" charset="2"/>
              </a:rPr>
              <a:t>Steam Baking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ym typeface="Wingdings" pitchFamily="2" charset="2"/>
              </a:rPr>
              <a:t>3D cooking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70E3975-BEF0-4007-B121-79D6132495AC}"/>
              </a:ext>
            </a:extLst>
          </p:cNvPr>
          <p:cNvSpPr txBox="1"/>
          <p:nvPr/>
        </p:nvSpPr>
        <p:spPr>
          <a:xfrm>
            <a:off x="264780" y="5550550"/>
            <a:ext cx="324035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Design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7EB47A5-FD05-4588-921E-7D5E1BBC2D25}"/>
              </a:ext>
            </a:extLst>
          </p:cNvPr>
          <p:cNvSpPr txBox="1"/>
          <p:nvPr/>
        </p:nvSpPr>
        <p:spPr>
          <a:xfrm>
            <a:off x="268318" y="5889104"/>
            <a:ext cx="3108847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sym typeface="Wingdings" pitchFamily="2" charset="2"/>
              </a:rPr>
              <a:t>Dark Inox finish</a:t>
            </a:r>
          </a:p>
          <a:p>
            <a:r>
              <a:rPr lang="en-GB" sz="1600" dirty="0">
                <a:sym typeface="Wingdings" pitchFamily="2" charset="2"/>
              </a:rPr>
              <a:t>Halogen interior lighting</a:t>
            </a:r>
          </a:p>
          <a:p>
            <a:r>
              <a:rPr lang="en-GB" sz="1600" dirty="0">
                <a:sym typeface="Wingdings" pitchFamily="2" charset="2"/>
              </a:rPr>
              <a:t>TFT Display</a:t>
            </a:r>
          </a:p>
          <a:p>
            <a:r>
              <a:rPr lang="en-GB" sz="1600" dirty="0">
                <a:sym typeface="Wingdings" pitchFamily="2" charset="2"/>
              </a:rPr>
              <a:t>5-Level side racks</a:t>
            </a:r>
          </a:p>
          <a:p>
            <a:r>
              <a:rPr lang="en-GB" sz="1600" dirty="0">
                <a:sym typeface="Wingdings" pitchFamily="2" charset="2"/>
              </a:rPr>
              <a:t>Touch control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F449FAE-2B8B-4345-A5E4-97E6F0800A4F}"/>
              </a:ext>
            </a:extLst>
          </p:cNvPr>
          <p:cNvGrpSpPr/>
          <p:nvPr/>
        </p:nvGrpSpPr>
        <p:grpSpPr>
          <a:xfrm>
            <a:off x="4085249" y="6614132"/>
            <a:ext cx="2721966" cy="1865974"/>
            <a:chOff x="3429002" y="1990670"/>
            <a:chExt cx="3240358" cy="1662408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8D806FA0-AF55-4D15-9ED9-8339176B1B2A}"/>
                </a:ext>
              </a:extLst>
            </p:cNvPr>
            <p:cNvSpPr txBox="1"/>
            <p:nvPr/>
          </p:nvSpPr>
          <p:spPr>
            <a:xfrm>
              <a:off x="3429002" y="1990670"/>
              <a:ext cx="3240358" cy="3016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600" b="1" dirty="0"/>
                <a:t>Performance &amp; Consumption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66D071F1-B80F-4C7C-8D19-EB39D427E80E}"/>
                </a:ext>
              </a:extLst>
            </p:cNvPr>
            <p:cNvSpPr txBox="1"/>
            <p:nvPr/>
          </p:nvSpPr>
          <p:spPr>
            <a:xfrm>
              <a:off x="3429002" y="2288704"/>
              <a:ext cx="3240358" cy="13643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GB" sz="1600" dirty="0">
                  <a:sym typeface="Wingdings" pitchFamily="2" charset="2"/>
                </a:rPr>
                <a:t>Energy rating: A</a:t>
              </a:r>
            </a:p>
            <a:p>
              <a:pPr>
                <a:lnSpc>
                  <a:spcPct val="150000"/>
                </a:lnSpc>
              </a:pPr>
              <a:r>
                <a:rPr lang="en-GB" sz="1600" dirty="0">
                  <a:sym typeface="Wingdings" pitchFamily="2" charset="2"/>
                </a:rPr>
                <a:t>Total electric power – 3100W</a:t>
              </a:r>
            </a:p>
            <a:p>
              <a:pPr>
                <a:lnSpc>
                  <a:spcPct val="150000"/>
                </a:lnSpc>
              </a:pPr>
              <a:r>
                <a:rPr lang="en-GB" sz="1600" dirty="0">
                  <a:sym typeface="Wingdings" pitchFamily="2" charset="2"/>
                </a:rPr>
                <a:t>Voltage – 220 – 240 V</a:t>
              </a:r>
            </a:p>
            <a:p>
              <a:pPr>
                <a:lnSpc>
                  <a:spcPct val="150000"/>
                </a:lnSpc>
              </a:pPr>
              <a:r>
                <a:rPr lang="en-GB" sz="1600" dirty="0">
                  <a:sym typeface="Wingdings" pitchFamily="2" charset="2"/>
                </a:rPr>
                <a:t>Frequency – 50 Hz</a:t>
              </a:r>
            </a:p>
          </p:txBody>
        </p:sp>
      </p:grpSp>
      <p:pic>
        <p:nvPicPr>
          <p:cNvPr id="56" name="Picture 55">
            <a:extLst>
              <a:ext uri="{FF2B5EF4-FFF2-40B4-BE49-F238E27FC236}">
                <a16:creationId xmlns:a16="http://schemas.microsoft.com/office/drawing/2014/main" id="{2ED7F1F3-2125-493D-B695-5598F4D2F03E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74" t="29129" r="32033" b="52853"/>
          <a:stretch/>
        </p:blipFill>
        <p:spPr>
          <a:xfrm>
            <a:off x="418663" y="7329264"/>
            <a:ext cx="1214707" cy="1268599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3FC0F992-A38D-4968-B9C1-873BA08B7248}"/>
              </a:ext>
            </a:extLst>
          </p:cNvPr>
          <p:cNvSpPr txBox="1"/>
          <p:nvPr/>
        </p:nvSpPr>
        <p:spPr>
          <a:xfrm>
            <a:off x="2176882" y="6609184"/>
            <a:ext cx="143399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Key Features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F0C53A1-FF56-4DDA-8FE8-B1BE1C2E7509}"/>
              </a:ext>
            </a:extLst>
          </p:cNvPr>
          <p:cNvSpPr txBox="1"/>
          <p:nvPr/>
        </p:nvSpPr>
        <p:spPr>
          <a:xfrm>
            <a:off x="2176882" y="6948491"/>
            <a:ext cx="1866047" cy="11621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600" dirty="0" err="1">
                <a:sym typeface="Wingdings" pitchFamily="2" charset="2"/>
              </a:rPr>
              <a:t>SteamShine</a:t>
            </a:r>
            <a:r>
              <a:rPr lang="en-GB" sz="1600" dirty="0">
                <a:sym typeface="Wingdings" pitchFamily="2" charset="2"/>
              </a:rPr>
              <a:t>®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ym typeface="Wingdings" pitchFamily="2" charset="2"/>
              </a:rPr>
              <a:t>71 litre main cavity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ym typeface="Wingdings" pitchFamily="2" charset="2"/>
              </a:rPr>
              <a:t>5 Level side racks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B318EB5-0A40-433B-8E5B-01E26E4407DD}"/>
              </a:ext>
            </a:extLst>
          </p:cNvPr>
          <p:cNvSpPr txBox="1"/>
          <p:nvPr/>
        </p:nvSpPr>
        <p:spPr>
          <a:xfrm>
            <a:off x="4797152" y="2358475"/>
            <a:ext cx="2010063" cy="374743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600" dirty="0">
                <a:sym typeface="Wingdings" pitchFamily="2" charset="2"/>
              </a:rPr>
              <a:t>Warm keeping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ym typeface="Wingdings" pitchFamily="2" charset="2"/>
              </a:rPr>
              <a:t>Bottom Heating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ym typeface="Wingdings" pitchFamily="2" charset="2"/>
              </a:rPr>
              <a:t>Eco Fan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ym typeface="Wingdings" pitchFamily="2" charset="2"/>
              </a:rPr>
              <a:t>Steam Shine Cleaning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ym typeface="Wingdings" pitchFamily="2" charset="2"/>
              </a:rPr>
              <a:t>Fan Heating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ym typeface="Wingdings" pitchFamily="2" charset="2"/>
              </a:rPr>
              <a:t>Half Grill + Fan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ym typeface="Wingdings" pitchFamily="2" charset="2"/>
              </a:rPr>
              <a:t>Full Grill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ym typeface="Wingdings" pitchFamily="2" charset="2"/>
              </a:rPr>
              <a:t>Slow cooking</a:t>
            </a:r>
          </a:p>
          <a:p>
            <a:pPr>
              <a:lnSpc>
                <a:spcPct val="150000"/>
              </a:lnSpc>
            </a:pPr>
            <a:r>
              <a:rPr lang="en-GB" sz="1600" dirty="0">
                <a:sym typeface="Wingdings" pitchFamily="2" charset="2"/>
              </a:rPr>
              <a:t>Eco cooking</a:t>
            </a:r>
          </a:p>
          <a:p>
            <a:pPr>
              <a:lnSpc>
                <a:spcPct val="150000"/>
              </a:lnSpc>
            </a:pPr>
            <a:endParaRPr lang="en-GB" sz="1600" dirty="0">
              <a:sym typeface="Wingdings" pitchFamily="2" charset="2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AA4E29-BFA0-48B3-A4D9-FE3F654ADEB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2000672"/>
            <a:ext cx="2794458" cy="279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881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7026</TotalTime>
  <Words>140</Words>
  <Application>Microsoft Office PowerPoint</Application>
  <PresentationFormat>A4 Paper (210x297 mm)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Mandy</dc:creator>
  <cp:lastModifiedBy>TripleA</cp:lastModifiedBy>
  <cp:revision>103</cp:revision>
  <cp:lastPrinted>2016-04-15T08:54:12Z</cp:lastPrinted>
  <dcterms:created xsi:type="dcterms:W3CDTF">2013-10-15T08:17:53Z</dcterms:created>
  <dcterms:modified xsi:type="dcterms:W3CDTF">2021-02-19T14:25:24Z</dcterms:modified>
</cp:coreProperties>
</file>